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7" autoAdjust="0"/>
    <p:restoredTop sz="94573" autoAdjust="0"/>
  </p:normalViewPr>
  <p:slideViewPr>
    <p:cSldViewPr>
      <p:cViewPr varScale="1">
        <p:scale>
          <a:sx n="93" d="100"/>
          <a:sy n="93" d="100"/>
        </p:scale>
        <p:origin x="-51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381A1-9B67-4829-9425-B92180E6392E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D1B7-65A7-47AB-B7D6-B6B9954DFD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0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866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0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18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54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43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7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60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8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17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43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23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99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06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05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72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04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1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4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8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1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39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54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mantid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tidproject.org/Category:Users_Workshop_201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Mantid Scientific Steering Committee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Travel meeting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8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Meeting Host: Garrett Granroth 865-805-0631</a:t>
            </a:r>
          </a:p>
          <a:p>
            <a:r>
              <a:rPr lang="en-GB" dirty="0" smtClean="0"/>
              <a:t>Nick’s Phone number: +44 7585 446301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7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</a:t>
            </a:r>
            <a:endParaRPr lang="en-GB" dirty="0"/>
          </a:p>
        </p:txBody>
      </p:sp>
      <p:pic>
        <p:nvPicPr>
          <p:cNvPr id="9218" name="Picture 2" descr="C:\Users\rrc79113\AppData\Local\Microsoft\Windows\Temporary Internet Files\Content.IE5\E9XKJ8MP\MP900382649[1]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85" y="1600200"/>
            <a:ext cx="323283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Weather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t="32486" r="44318" b="10559"/>
          <a:stretch/>
        </p:blipFill>
        <p:spPr bwMode="auto">
          <a:xfrm>
            <a:off x="1691680" y="1628800"/>
            <a:ext cx="5943600" cy="436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 arrangements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hlinkClick r:id="rId3"/>
              </a:rPr>
              <a:t>https://</a:t>
            </a:r>
            <a:r>
              <a:rPr lang="en-GB" sz="2400" b="1" dirty="0" smtClean="0">
                <a:hlinkClick r:id="rId3"/>
              </a:rPr>
              <a:t>tinyurl.com/mantid18</a:t>
            </a:r>
            <a:r>
              <a:rPr lang="en-GB" sz="2400" b="1" dirty="0" smtClean="0"/>
              <a:t> </a:t>
            </a:r>
            <a:endParaRPr lang="en-GB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31664" r="3918" b="12546"/>
          <a:stretch/>
        </p:blipFill>
        <p:spPr bwMode="auto">
          <a:xfrm>
            <a:off x="-4693" y="2276872"/>
            <a:ext cx="12381187" cy="42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3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63072" cy="1143000"/>
          </a:xfrm>
        </p:spPr>
        <p:txBody>
          <a:bodyPr/>
          <a:lstStyle/>
          <a:p>
            <a:r>
              <a:rPr lang="en-GB" dirty="0" smtClean="0"/>
              <a:t>Immigration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4525963"/>
          </a:xfrm>
        </p:spPr>
        <p:txBody>
          <a:bodyPr/>
          <a:lstStyle/>
          <a:p>
            <a:r>
              <a:rPr lang="en-GB" dirty="0" smtClean="0"/>
              <a:t>On the customs form</a:t>
            </a:r>
            <a:br>
              <a:rPr lang="en-GB" dirty="0" smtClean="0"/>
            </a:br>
            <a:r>
              <a:rPr lang="en-GB" dirty="0" smtClean="0"/>
              <a:t>AND</a:t>
            </a:r>
            <a:br>
              <a:rPr lang="en-GB" dirty="0" smtClean="0"/>
            </a:br>
            <a:r>
              <a:rPr lang="en-GB" dirty="0" smtClean="0"/>
              <a:t>at the immigration booth</a:t>
            </a:r>
            <a:br>
              <a:rPr lang="en-GB" dirty="0" smtClean="0"/>
            </a:br>
            <a:r>
              <a:rPr lang="en-GB" dirty="0" smtClean="0"/>
              <a:t>state the purpose of your visit as business</a:t>
            </a:r>
          </a:p>
          <a:p>
            <a:r>
              <a:rPr lang="en-GB" dirty="0" smtClean="0"/>
              <a:t>Otherwise you will not be allowed on site at ORNL</a:t>
            </a:r>
            <a:endParaRPr lang="en-GB" dirty="0"/>
          </a:p>
        </p:txBody>
      </p:sp>
      <p:pic>
        <p:nvPicPr>
          <p:cNvPr id="4098" name="Picture 2" descr="C:\Mantid\Documents\Images\sample-us-customs-declaration-form-fr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-20946"/>
            <a:ext cx="3491880" cy="68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Route to the Hotel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3845" r="5800" b="2952"/>
          <a:stretch/>
        </p:blipFill>
        <p:spPr bwMode="auto">
          <a:xfrm>
            <a:off x="97497" y="1268760"/>
            <a:ext cx="8891391" cy="451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9" t="14954" r="13528" b="19929"/>
          <a:stretch/>
        </p:blipFill>
        <p:spPr bwMode="auto">
          <a:xfrm>
            <a:off x="2806828" y="4077072"/>
            <a:ext cx="3022710" cy="261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79912" y="2204864"/>
            <a:ext cx="53827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806828" y="2564904"/>
            <a:ext cx="973084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18184" y="2564904"/>
            <a:ext cx="1511354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Simplified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 leaving the Airport keep go over the bridge to TN-115 N/ US-129N</a:t>
            </a:r>
          </a:p>
          <a:p>
            <a:r>
              <a:rPr lang="en-GB" dirty="0" smtClean="0"/>
              <a:t>After 2.6m merge </a:t>
            </a:r>
            <a:r>
              <a:rPr lang="en-GB" dirty="0"/>
              <a:t>onto 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b="1" dirty="0" smtClean="0"/>
              <a:t>I-140 </a:t>
            </a:r>
            <a:r>
              <a:rPr lang="en-GB" b="1" dirty="0"/>
              <a:t>W</a:t>
            </a:r>
            <a:r>
              <a:rPr lang="en-GB" dirty="0"/>
              <a:t> </a:t>
            </a:r>
            <a:r>
              <a:rPr lang="en-GB" dirty="0" smtClean="0"/>
              <a:t>to</a:t>
            </a:r>
            <a:r>
              <a:rPr lang="en-GB" dirty="0"/>
              <a:t> </a:t>
            </a:r>
            <a:r>
              <a:rPr lang="en-GB" b="1" dirty="0"/>
              <a:t>Oak </a:t>
            </a:r>
            <a:r>
              <a:rPr lang="en-GB" b="1" dirty="0" smtClean="0"/>
              <a:t>Ridge</a:t>
            </a:r>
          </a:p>
          <a:p>
            <a:r>
              <a:rPr lang="en-GB" dirty="0" smtClean="0"/>
              <a:t>Follow the road and signs to </a:t>
            </a:r>
            <a:br>
              <a:rPr lang="en-GB" dirty="0" smtClean="0"/>
            </a:br>
            <a:r>
              <a:rPr lang="en-GB" dirty="0" smtClean="0"/>
              <a:t>Oak Ridge</a:t>
            </a:r>
          </a:p>
          <a:p>
            <a:r>
              <a:rPr lang="en-GB" dirty="0" smtClean="0"/>
              <a:t>On entering Oak Ridge the hotel is on your right after several traffic lights.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27448" r="65321" b="30483"/>
          <a:stretch/>
        </p:blipFill>
        <p:spPr bwMode="auto">
          <a:xfrm>
            <a:off x="5991536" y="2132856"/>
            <a:ext cx="251201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9" t="45235" r="30884" b="44856"/>
          <a:stretch/>
        </p:blipFill>
        <p:spPr bwMode="auto">
          <a:xfrm>
            <a:off x="4716016" y="2859324"/>
            <a:ext cx="1092324" cy="85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8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Hotel seen from the road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0286" y="58052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11319 Campbell Lakes Dr, Knoxville, TN 37934, </a:t>
            </a:r>
            <a:r>
              <a:rPr lang="en-GB" dirty="0" smtClean="0"/>
              <a:t>USA</a:t>
            </a:r>
            <a:br>
              <a:rPr lang="en-GB" dirty="0" smtClean="0"/>
            </a:br>
            <a:r>
              <a:rPr lang="en-GB" dirty="0"/>
              <a:t>+1 865-675-7829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33987"/>
            <a:ext cx="7966942" cy="455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9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into ORNL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8:45am	Meet in Hotel Lobby (With Passports)</a:t>
            </a:r>
            <a:br>
              <a:rPr lang="en-GB" dirty="0" smtClean="0"/>
            </a:br>
            <a:r>
              <a:rPr lang="en-GB" dirty="0" smtClean="0"/>
              <a:t>		Split into cars and drive to ORNL</a:t>
            </a:r>
            <a:br>
              <a:rPr lang="en-GB" dirty="0" smtClean="0"/>
            </a:br>
            <a:r>
              <a:rPr lang="en-GB" dirty="0" smtClean="0"/>
              <a:t>		Do NOT drive into Y-12</a:t>
            </a:r>
          </a:p>
          <a:p>
            <a:r>
              <a:rPr lang="en-GB" dirty="0" smtClean="0"/>
              <a:t>9:00	Use the right</a:t>
            </a:r>
            <a:br>
              <a:rPr lang="en-GB" dirty="0" smtClean="0"/>
            </a:br>
            <a:r>
              <a:rPr lang="en-GB" dirty="0" smtClean="0"/>
              <a:t>		lane at the </a:t>
            </a:r>
            <a:br>
              <a:rPr lang="en-GB" dirty="0" smtClean="0"/>
            </a:br>
            <a:r>
              <a:rPr lang="en-GB" dirty="0" smtClean="0"/>
              <a:t>		gatehouse</a:t>
            </a:r>
            <a:br>
              <a:rPr lang="en-GB" dirty="0" smtClean="0"/>
            </a:br>
            <a:r>
              <a:rPr lang="en-GB" dirty="0" smtClean="0"/>
              <a:t>		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Then drive to visitor centre </a:t>
            </a:r>
            <a:br>
              <a:rPr lang="en-GB" dirty="0" smtClean="0"/>
            </a:br>
            <a:r>
              <a:rPr lang="en-GB" dirty="0" smtClean="0"/>
              <a:t>		to collect passes</a:t>
            </a:r>
            <a:br>
              <a:rPr lang="en-GB" dirty="0" smtClean="0"/>
            </a:br>
            <a:r>
              <a:rPr lang="en-GB" dirty="0" smtClean="0"/>
              <a:t>		Then drive to the SNS		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0" t="36077" r="1156" b="19204"/>
          <a:stretch/>
        </p:blipFill>
        <p:spPr bwMode="auto">
          <a:xfrm>
            <a:off x="4716016" y="2910797"/>
            <a:ext cx="4352206" cy="181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0" t="29424" r="28035" b="14883"/>
          <a:stretch/>
        </p:blipFill>
        <p:spPr bwMode="auto">
          <a:xfrm>
            <a:off x="101824" y="3361353"/>
            <a:ext cx="2232248" cy="232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7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attendees and 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www.mantidproject.org/Category:Users_Workshop_2018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84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98</Words>
  <Application>Microsoft Office PowerPoint</Application>
  <PresentationFormat>On-screen Show (4:3)</PresentationFormat>
  <Paragraphs>37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Mantid Scientific Steering Committee</vt:lpstr>
      <vt:lpstr>Weather</vt:lpstr>
      <vt:lpstr>Travel arrangements</vt:lpstr>
      <vt:lpstr>Immigration</vt:lpstr>
      <vt:lpstr>Route to the Hotel</vt:lpstr>
      <vt:lpstr>Simplified directions</vt:lpstr>
      <vt:lpstr>The Hotel seen from the road</vt:lpstr>
      <vt:lpstr>Getting into ORNL</vt:lpstr>
      <vt:lpstr>Meeting attendees and agenda</vt:lpstr>
      <vt:lpstr>Other information</vt:lpstr>
      <vt:lpstr>Any Questions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 Scientific Steering Committee</dc:title>
  <dc:creator>Nicholas Draper</dc:creator>
  <cp:lastModifiedBy>Nicholas Draper</cp:lastModifiedBy>
  <cp:revision>13</cp:revision>
  <dcterms:created xsi:type="dcterms:W3CDTF">2014-01-07T09:26:50Z</dcterms:created>
  <dcterms:modified xsi:type="dcterms:W3CDTF">2018-01-23T14:39:24Z</dcterms:modified>
</cp:coreProperties>
</file>